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gif>
</file>

<file path=ppt/media/image2.gif>
</file>

<file path=ppt/media/image3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88BB52-6C4E-4BA3-8901-37B11B2F02A2}" type="datetimeFigureOut">
              <a:rPr lang="ru-RU" smtClean="0"/>
              <a:t>22.03.2022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94B962-63CE-4C46-BF89-35169608CD3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2846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3E189A-314C-49A6-BF95-CAA2D0FD8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E8CEDFD-D7BC-4CF4-BAE0-149AF0DC74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83A86B0-8BA8-45BA-A0F5-3B601900F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A27D0-3DA2-4F14-BE4F-9505E3337121}" type="datetimeFigureOut">
              <a:rPr lang="ru-RU" smtClean="0"/>
              <a:t>22.03.2022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DE7D51E-EA14-4692-B8F6-31C9906F8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BA4D674-5E20-4AE7-BA1C-DF91FC05A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49269-F8C5-4C51-ADEF-B2F50FDB4C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1169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52BC67-BCC2-4E4C-BCF4-1B4B0EA9E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A35E539-7868-46E9-8AD5-FE083C0BDC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401A04B-0C4E-408B-9644-DCDCCA0CB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A27D0-3DA2-4F14-BE4F-9505E3337121}" type="datetimeFigureOut">
              <a:rPr lang="ru-RU" smtClean="0"/>
              <a:t>22.03.2022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39360FB-1CEE-4B92-ACB3-A2F38DE44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360EA52-9F56-465B-B2A1-4FC2B6294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49269-F8C5-4C51-ADEF-B2F50FDB4C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6002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CFB634C-CFCD-4099-9937-6931B6E731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E262A88-9BAC-4022-A250-5F0A6B0B13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3C1F360-26D2-474F-B377-BA0C54B7A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A27D0-3DA2-4F14-BE4F-9505E3337121}" type="datetimeFigureOut">
              <a:rPr lang="ru-RU" smtClean="0"/>
              <a:t>22.03.2022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467C867-46F6-4A48-A253-B2B33599C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712F58D-274A-4692-821E-7E17644F1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49269-F8C5-4C51-ADEF-B2F50FDB4C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3463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1839AF-421E-437A-8BE3-FA1687F8F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AC3D08-46B1-4830-97EA-6BDEF4B20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5867D8F-D023-4627-B872-7DA1D7073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A27D0-3DA2-4F14-BE4F-9505E3337121}" type="datetimeFigureOut">
              <a:rPr lang="ru-RU" smtClean="0"/>
              <a:t>22.03.2022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AD020F3-7A53-49DE-8B7F-D39735F0E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3FD82D-6752-4300-B0E7-DF89A80F7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49269-F8C5-4C51-ADEF-B2F50FDB4C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07591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0B3113-5806-4265-90D1-FBF63730B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BA374FC-26B0-4B86-94BA-8CD188ED1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BDEA61-0DD4-4377-B11E-D6F11C40C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A27D0-3DA2-4F14-BE4F-9505E3337121}" type="datetimeFigureOut">
              <a:rPr lang="ru-RU" smtClean="0"/>
              <a:t>22.03.2022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83714CB-6C14-46D5-82CD-123AA11A5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122743A-22B2-49D9-9432-B6FC6782B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49269-F8C5-4C51-ADEF-B2F50FDB4C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866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8AED6F8-A126-463F-8F7D-7F0532E58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E12F43D-49F0-446F-9553-7A384B7992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B7CEEB2-163F-45B9-83CA-4FF11F123F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0D71571-EC74-4570-BB1D-5BD3F5C21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A27D0-3DA2-4F14-BE4F-9505E3337121}" type="datetimeFigureOut">
              <a:rPr lang="ru-RU" smtClean="0"/>
              <a:t>22.03.2022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D3B1D66-1800-4A84-AA9D-D2DA8727F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343B3B2-EFB4-405C-890A-B8046BFC9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49269-F8C5-4C51-ADEF-B2F50FDB4C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50499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2AB957-2771-4035-A5E6-BEA7F0EFA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2654140-83D6-4BA3-A2C1-489C4B6C36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DEE9776-CFA5-4151-8613-E2AFE32E12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B67FC08-F462-41BB-89F2-89F7B10D3B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4D6BAB8-6715-4D9D-9F23-E66AF540D9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BFCEE71-EBD8-4882-8E20-D1B457EBA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A27D0-3DA2-4F14-BE4F-9505E3337121}" type="datetimeFigureOut">
              <a:rPr lang="ru-RU" smtClean="0"/>
              <a:t>22.03.2022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C451084-AA92-46AE-B147-7E2B68540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F65AF11-C560-464B-9D8B-5F43E4852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49269-F8C5-4C51-ADEF-B2F50FDB4C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5296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38A970-192C-4F28-97A7-EEAE8A0CE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256E83AB-AC5A-42A9-9FBF-3D6FA4E4D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A27D0-3DA2-4F14-BE4F-9505E3337121}" type="datetimeFigureOut">
              <a:rPr lang="ru-RU" smtClean="0"/>
              <a:t>22.03.2022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8D46172-AB3D-403C-B155-D24C616C8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E996D6D-01D6-45C7-8569-79C074727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49269-F8C5-4C51-ADEF-B2F50FDB4C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5949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C88C233-FBDE-42B8-8C33-E8C507AB2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A27D0-3DA2-4F14-BE4F-9505E3337121}" type="datetimeFigureOut">
              <a:rPr lang="ru-RU" smtClean="0"/>
              <a:t>22.03.2022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8939871-793B-4518-86BF-DB282B55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F48FAD0-C112-4803-99E1-83E5AC504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49269-F8C5-4C51-ADEF-B2F50FDB4C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4786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796C34-D99C-484C-940C-1ABC208F7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4414BB0-29BB-4DDD-84E1-672CE338F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2333266-D324-4E98-B408-CE2886C20B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D79D805-BB78-495D-ACD2-F853A9BC4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A27D0-3DA2-4F14-BE4F-9505E3337121}" type="datetimeFigureOut">
              <a:rPr lang="ru-RU" smtClean="0"/>
              <a:t>22.03.2022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256BAEA-43CB-455C-A144-DDBA27F44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860468C-62A9-401D-AF7D-E5B71D2F6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49269-F8C5-4C51-ADEF-B2F50FDB4C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109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6EF51D-090C-477C-96AF-38D9A5D8C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3173AA8-1DF7-460D-AE58-724BABF2EC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D13D362-4E49-4D92-92BA-01643F34CE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D7894AD-3969-4AA6-952F-FBDEF9A36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A27D0-3DA2-4F14-BE4F-9505E3337121}" type="datetimeFigureOut">
              <a:rPr lang="ru-RU" smtClean="0"/>
              <a:t>22.03.2022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CFA60E5-9B3A-4FE1-BC37-CACB79131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4D47B1A-6206-456A-858E-9CCFCE13D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49269-F8C5-4C51-ADEF-B2F50FDB4C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037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341299-2EE4-4D9F-BC14-C64C6BA5D1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9A26E2C-C96E-4B94-A665-BF7828FC2A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B0CFD1B-537A-4A3C-BE9F-2BD5439F80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2A27D0-3DA2-4F14-BE4F-9505E3337121}" type="datetimeFigureOut">
              <a:rPr lang="ru-RU" smtClean="0"/>
              <a:t>22.03.2022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C06ACD0-FDB5-4302-8213-3EA2F99FF4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2FF885F-BD7F-46B0-B4B0-EF311B8E0E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F49269-F8C5-4C51-ADEF-B2F50FDB4C5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9183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C36D37-71AF-43EA-8430-76B5B94CA7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0341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ru-RU" dirty="0"/>
              <a:t>Итоги выполнения проекта по неравновесной агрегации и фракталам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E4FA210-5B16-4758-BC73-9CE2A28524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825" y="5583238"/>
            <a:ext cx="11525250" cy="1655762"/>
          </a:xfrm>
        </p:spPr>
        <p:txBody>
          <a:bodyPr/>
          <a:lstStyle/>
          <a:p>
            <a:pPr algn="l"/>
            <a:r>
              <a:rPr lang="ru-RU" dirty="0" err="1"/>
              <a:t>Рамзи</a:t>
            </a:r>
            <a:r>
              <a:rPr lang="ru-RU" dirty="0"/>
              <a:t> Аль-</a:t>
            </a:r>
            <a:r>
              <a:rPr lang="ru-RU" dirty="0" err="1"/>
              <a:t>Дорихим</a:t>
            </a:r>
            <a:r>
              <a:rPr lang="ru-RU" dirty="0"/>
              <a:t>, Василий О. </a:t>
            </a:r>
            <a:r>
              <a:rPr lang="ru-RU" dirty="0" err="1"/>
              <a:t>Худицкий</a:t>
            </a:r>
            <a:r>
              <a:rPr lang="ru-RU" dirty="0"/>
              <a:t>, Никита А. Топонен, Арсений А. Ильинский</a:t>
            </a:r>
          </a:p>
          <a:p>
            <a:pPr algn="l"/>
            <a:r>
              <a:rPr lang="ru-RU" dirty="0"/>
              <a:t>РУДН, 22 марта 2022, Москва, Россия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E52DBD-353D-4B19-B7A4-13F00CC60F80}"/>
              </a:ext>
            </a:extLst>
          </p:cNvPr>
          <p:cNvSpPr txBox="1"/>
          <p:nvPr/>
        </p:nvSpPr>
        <p:spPr>
          <a:xfrm>
            <a:off x="11566508" y="6411119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5536E22-4EE3-4CF3-8E10-F17B1A934895}" type="slidenum">
              <a:rPr lang="ru-RU" smtClean="0"/>
              <a:t>1</a:t>
            </a:fld>
            <a:r>
              <a:rPr lang="en-US" dirty="0"/>
              <a:t>/12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32939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80F66E-0358-4BD1-9747-6B5248A6B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Самооценка деятельности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105264F-1240-43A2-8857-F8C3D6A32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Мы познакомились с несколькими видами неравновесной агрегации;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Изучили принципы построения агрегации;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Разработали алгоритм 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DLA </a:t>
            </a:r>
            <a:r>
              <a:rPr lang="ru-R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химической , баллистической и кластер-кластерной агрегации;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Реализовали все эти алгоритмы на языке программирования 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JAVA</a:t>
            </a:r>
            <a:r>
              <a:rPr lang="ru-RU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;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endParaRPr lang="ru-RU" sz="2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57A12B-646E-4EE5-B0FF-C24D6EC819A7}"/>
              </a:ext>
            </a:extLst>
          </p:cNvPr>
          <p:cNvSpPr txBox="1"/>
          <p:nvPr/>
        </p:nvSpPr>
        <p:spPr>
          <a:xfrm>
            <a:off x="11471258" y="6411119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5536E22-4EE3-4CF3-8E10-F17B1A934895}" type="slidenum">
              <a:rPr lang="ru-RU" smtClean="0"/>
              <a:t>10</a:t>
            </a:fld>
            <a:r>
              <a:rPr lang="en-US" dirty="0"/>
              <a:t>/12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954823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C885D8-64E9-4B0B-A7B5-77F802977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Библиография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3107587-B977-4420-AF6B-18F1005B95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dirty="0"/>
              <a:t>Медведев Д. А., </a:t>
            </a:r>
            <a:r>
              <a:rPr lang="ru-RU" dirty="0" err="1"/>
              <a:t>Куперштох</a:t>
            </a:r>
            <a:r>
              <a:rPr lang="ru-RU" dirty="0"/>
              <a:t> А. Л., </a:t>
            </a:r>
            <a:r>
              <a:rPr lang="ru-RU" dirty="0" err="1"/>
              <a:t>Прууэл</a:t>
            </a:r>
            <a:r>
              <a:rPr lang="ru-RU" dirty="0"/>
              <a:t> Э. Р., </a:t>
            </a:r>
            <a:r>
              <a:rPr lang="ru-RU" dirty="0" err="1"/>
              <a:t>Сатонкина</a:t>
            </a:r>
            <a:r>
              <a:rPr lang="ru-RU" dirty="0"/>
              <a:t> Н. П., Карпов Д. И. : Моделирование физических процессов и явлений на ПК: Учеб. пособие / Новосибирск: </a:t>
            </a:r>
            <a:r>
              <a:rPr lang="ru-RU" dirty="0" err="1"/>
              <a:t>Новосиб</a:t>
            </a:r>
            <a:r>
              <a:rPr lang="ru-RU" dirty="0"/>
              <a:t>. гос. ун-т., 2010. — 101 с.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Электронный ресурс [</a:t>
            </a:r>
            <a:r>
              <a:rPr lang="ru-RU" dirty="0" err="1"/>
              <a:t>Simulating</a:t>
            </a:r>
            <a:r>
              <a:rPr lang="ru-RU" dirty="0"/>
              <a:t> 2D </a:t>
            </a:r>
            <a:r>
              <a:rPr lang="ru-RU" dirty="0" err="1"/>
              <a:t>diffusion-limited</a:t>
            </a:r>
            <a:r>
              <a:rPr lang="ru-RU" dirty="0"/>
              <a:t> </a:t>
            </a:r>
            <a:r>
              <a:rPr lang="ru-RU" dirty="0" err="1"/>
              <a:t>aggregation</a:t>
            </a:r>
            <a:r>
              <a:rPr lang="ru-RU" dirty="0"/>
              <a:t> (DLA) </a:t>
            </a:r>
            <a:r>
              <a:rPr lang="ru-RU" dirty="0" err="1"/>
              <a:t>with</a:t>
            </a:r>
            <a:r>
              <a:rPr lang="ru-RU" dirty="0"/>
              <a:t> JavaScript] : https://medium.com/@jason.webb/simulating-dla-in-js-f1914eb04b1d</a:t>
            </a:r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Международный научно-практический журнал "Программные продукты и системы": </a:t>
            </a:r>
            <a:r>
              <a:rPr lang="ru-RU" dirty="0" err="1"/>
              <a:t>Тыртышников</a:t>
            </a:r>
            <a:r>
              <a:rPr lang="ru-RU" dirty="0"/>
              <a:t> А.Ю., Лебедев И.В., Иванов С.И., </a:t>
            </a:r>
            <a:r>
              <a:rPr lang="ru-RU" dirty="0" err="1"/>
              <a:t>Меньшутина</a:t>
            </a:r>
            <a:r>
              <a:rPr lang="ru-RU" dirty="0"/>
              <a:t> Н.В. : Сравнение алгоритмов DLA и RLA при моделировании пористых структур. Статья опубликована в выпуске журнала № 4 за 2017 год. [ на стр. 758-764 ] http://swsys.ru/index.php?page=article&amp;id=4380</a:t>
            </a:r>
          </a:p>
          <a:p>
            <a:pPr marL="514350" indent="-514350">
              <a:buFont typeface="+mj-lt"/>
              <a:buAutoNum type="arabicPeriod"/>
            </a:pPr>
            <a:endParaRPr lang="ru-RU" dirty="0"/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Электронный ресурс [Симуляция роста кристаллов: ограниченная диффузией агрегация на </a:t>
            </a:r>
            <a:r>
              <a:rPr lang="ru-RU" dirty="0" err="1"/>
              <a:t>Javascript</a:t>
            </a:r>
            <a:r>
              <a:rPr lang="ru-RU" dirty="0"/>
              <a:t>] : https://habr.com/ru/post/507444/</a:t>
            </a:r>
          </a:p>
          <a:p>
            <a:pPr marL="514350" indent="-514350">
              <a:buFont typeface="+mj-lt"/>
              <a:buAutoNum type="arabicPeriod"/>
            </a:pPr>
            <a:endParaRPr lang="ru-RU" dirty="0"/>
          </a:p>
          <a:p>
            <a:pPr marL="514350" indent="-514350">
              <a:buFont typeface="+mj-lt"/>
              <a:buAutoNum type="arabicPeriod"/>
            </a:pPr>
            <a:r>
              <a:rPr lang="ru-RU" dirty="0"/>
              <a:t>Электронная энциклопедия Wikipedia. Статья: [</a:t>
            </a:r>
            <a:r>
              <a:rPr lang="ru-RU" dirty="0" err="1"/>
              <a:t>Diffusion-limited</a:t>
            </a:r>
            <a:r>
              <a:rPr lang="ru-RU" dirty="0"/>
              <a:t> </a:t>
            </a:r>
            <a:r>
              <a:rPr lang="ru-RU" dirty="0" err="1"/>
              <a:t>aggregation</a:t>
            </a:r>
            <a:r>
              <a:rPr lang="ru-RU" dirty="0"/>
              <a:t>]: https://en.wikipedia.org/wiki/Diffusion-limited_aggregation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B3BEA8-ECD7-452B-B3D9-3FE993A0AB42}"/>
              </a:ext>
            </a:extLst>
          </p:cNvPr>
          <p:cNvSpPr txBox="1"/>
          <p:nvPr/>
        </p:nvSpPr>
        <p:spPr>
          <a:xfrm>
            <a:off x="11461733" y="6411119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5536E22-4EE3-4CF3-8E10-F17B1A934895}" type="slidenum">
              <a:rPr lang="ru-RU" smtClean="0"/>
              <a:t>11</a:t>
            </a:fld>
            <a:r>
              <a:rPr lang="en-US" dirty="0"/>
              <a:t>/12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1962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C6D714BB-5302-4331-A53E-11282B7AC5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Спасибо за внимание!</a:t>
            </a:r>
          </a:p>
        </p:txBody>
      </p:sp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8335A131-8335-4C52-B961-2A9E79CA66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9D9544-2F22-4811-8D81-6927F642A326}"/>
              </a:ext>
            </a:extLst>
          </p:cNvPr>
          <p:cNvSpPr txBox="1"/>
          <p:nvPr/>
        </p:nvSpPr>
        <p:spPr>
          <a:xfrm>
            <a:off x="11461733" y="6421993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5536E22-4EE3-4CF3-8E10-F17B1A934895}" type="slidenum">
              <a:rPr lang="ru-RU" smtClean="0"/>
              <a:t>12</a:t>
            </a:fld>
            <a:r>
              <a:rPr lang="en-US" dirty="0"/>
              <a:t>/12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35904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BC5CB9-DA94-4268-925F-C5BE54285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Агрегация, ограниченная диффузией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E6767FD-F7CE-4564-B1CC-FEE9F8684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Это поле, заполненное частицами;</a:t>
            </a:r>
          </a:p>
          <a:p>
            <a:endParaRPr lang="ru-RU" dirty="0">
              <a:solidFill>
                <a:srgbClr val="000000"/>
              </a:solidFill>
              <a:latin typeface="-apple-system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Частицы совершают хаотическое броуновское движение;</a:t>
            </a:r>
          </a:p>
          <a:p>
            <a:endParaRPr lang="ru-RU" dirty="0">
              <a:solidFill>
                <a:srgbClr val="000000"/>
              </a:solidFill>
              <a:latin typeface="-apple-system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На поле выносится центр агрегации, к которому прилипает всякая случайно прикоснувшаяся частица;</a:t>
            </a:r>
          </a:p>
          <a:p>
            <a:endParaRPr lang="ru-RU" dirty="0">
              <a:solidFill>
                <a:srgbClr val="000000"/>
              </a:solidFill>
              <a:latin typeface="-apple-system"/>
            </a:endParaRPr>
          </a:p>
          <a:p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Происходит построение фрактала</a:t>
            </a:r>
            <a:r>
              <a:rPr lang="en-US" dirty="0">
                <a:solidFill>
                  <a:srgbClr val="000000"/>
                </a:solidFill>
                <a:latin typeface="-apple-system"/>
              </a:rPr>
              <a:t>.</a:t>
            </a: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324BE1-F6EB-4FF2-B6BB-A0F23B063A97}"/>
              </a:ext>
            </a:extLst>
          </p:cNvPr>
          <p:cNvSpPr txBox="1"/>
          <p:nvPr/>
        </p:nvSpPr>
        <p:spPr>
          <a:xfrm>
            <a:off x="11566508" y="6411119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5536E22-4EE3-4CF3-8E10-F17B1A934895}" type="slidenum">
              <a:rPr lang="ru-RU" smtClean="0"/>
              <a:t>2</a:t>
            </a:fld>
            <a:r>
              <a:rPr lang="en-US" dirty="0"/>
              <a:t>/12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97173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73E0CD-0B2C-457D-8ED1-CA3DC42C5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Агрегация, ограниченная диффузией</a:t>
            </a:r>
          </a:p>
        </p:txBody>
      </p:sp>
      <p:pic>
        <p:nvPicPr>
          <p:cNvPr id="5" name="Объект 4" descr="Изображение выглядит как ночное небо&#10;&#10;Автоматически созданное описание">
            <a:extLst>
              <a:ext uri="{FF2B5EF4-FFF2-40B4-BE49-F238E27FC236}">
                <a16:creationId xmlns:a16="http://schemas.microsoft.com/office/drawing/2014/main" id="{8CF77538-1329-46EF-94F8-6E9D87FDAF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014" y="1674496"/>
            <a:ext cx="8539971" cy="4802187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E867748-107D-429D-B3F9-9857A01227FF}"/>
              </a:ext>
            </a:extLst>
          </p:cNvPr>
          <p:cNvSpPr txBox="1"/>
          <p:nvPr/>
        </p:nvSpPr>
        <p:spPr>
          <a:xfrm>
            <a:off x="11566508" y="6411119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5536E22-4EE3-4CF3-8E10-F17B1A934895}" type="slidenum">
              <a:rPr lang="ru-RU" smtClean="0"/>
              <a:t>3</a:t>
            </a:fld>
            <a:r>
              <a:rPr lang="en-US" dirty="0"/>
              <a:t>/12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321992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3F9149-F9A6-42E5-848F-05346F7F1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Химически-ограниченная агрегация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4D8B720-05D7-456B-A44D-E4972D756E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olidFill>
                  <a:srgbClr val="000000"/>
                </a:solidFill>
                <a:latin typeface="-apple-system"/>
              </a:rPr>
              <a:t>П</a:t>
            </a:r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ри </a:t>
            </a:r>
            <a:r>
              <a:rPr lang="ru-RU" dirty="0">
                <a:solidFill>
                  <a:srgbClr val="000000"/>
                </a:solidFill>
                <a:latin typeface="-apple-system"/>
              </a:rPr>
              <a:t>агрегации, ограниченной диффузией, </a:t>
            </a:r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частица всегда прилипает к кластеру с вероятностью 1</a:t>
            </a:r>
            <a:r>
              <a:rPr lang="en-US" b="0" i="0" dirty="0">
                <a:solidFill>
                  <a:srgbClr val="000000"/>
                </a:solidFill>
                <a:effectLst/>
                <a:latin typeface="-apple-system"/>
              </a:rPr>
              <a:t>;</a:t>
            </a:r>
            <a:endParaRPr lang="ru-RU" b="0" i="0" dirty="0">
              <a:solidFill>
                <a:srgbClr val="000000"/>
              </a:solidFill>
              <a:effectLst/>
              <a:latin typeface="-apple-system"/>
            </a:endParaRPr>
          </a:p>
          <a:p>
            <a:pPr marL="0" indent="0">
              <a:buNone/>
            </a:pPr>
            <a:endParaRPr lang="ru-RU" b="0" i="0" dirty="0">
              <a:solidFill>
                <a:srgbClr val="000000"/>
              </a:solidFill>
              <a:effectLst/>
              <a:latin typeface="-apple-system"/>
            </a:endParaRPr>
          </a:p>
          <a:p>
            <a:r>
              <a:rPr lang="ru-RU" dirty="0">
                <a:solidFill>
                  <a:srgbClr val="000000"/>
                </a:solidFill>
                <a:latin typeface="-apple-system"/>
              </a:rPr>
              <a:t>П</a:t>
            </a:r>
            <a:r>
              <a:rPr lang="ru-RU" b="0" i="0" dirty="0">
                <a:solidFill>
                  <a:srgbClr val="000000"/>
                </a:solidFill>
                <a:effectLst/>
                <a:latin typeface="-apple-system"/>
              </a:rPr>
              <a:t>ри уменьшении вероятность прилипания частицы процесс называется - химически-ограниченной агрегацией.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127E65-4003-4F08-AB80-9713F2EB6EBD}"/>
              </a:ext>
            </a:extLst>
          </p:cNvPr>
          <p:cNvSpPr txBox="1"/>
          <p:nvPr/>
        </p:nvSpPr>
        <p:spPr>
          <a:xfrm>
            <a:off x="11566508" y="6411119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5536E22-4EE3-4CF3-8E10-F17B1A934895}" type="slidenum">
              <a:rPr lang="ru-RU" smtClean="0"/>
              <a:t>4</a:t>
            </a:fld>
            <a:r>
              <a:rPr lang="en-US" dirty="0"/>
              <a:t>/12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42057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30E610-EBD3-4937-A4F0-52629BDD8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Химически-ограниченная агрегация</a:t>
            </a:r>
          </a:p>
        </p:txBody>
      </p:sp>
      <p:pic>
        <p:nvPicPr>
          <p:cNvPr id="5" name="Объект 4" descr="Изображение выглядит как ночное небо&#10;&#10;Автоматически созданное описание">
            <a:extLst>
              <a:ext uri="{FF2B5EF4-FFF2-40B4-BE49-F238E27FC236}">
                <a16:creationId xmlns:a16="http://schemas.microsoft.com/office/drawing/2014/main" id="{A849AFA6-8B0B-4349-9B68-DE6F70FFC2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6014" y="1690688"/>
            <a:ext cx="8539972" cy="4802187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C67800F-3C06-4B51-A544-F263C4BA505B}"/>
              </a:ext>
            </a:extLst>
          </p:cNvPr>
          <p:cNvSpPr txBox="1"/>
          <p:nvPr/>
        </p:nvSpPr>
        <p:spPr>
          <a:xfrm>
            <a:off x="11566508" y="6411119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5536E22-4EE3-4CF3-8E10-F17B1A934895}" type="slidenum">
              <a:rPr lang="ru-RU" smtClean="0"/>
              <a:t>5</a:t>
            </a:fld>
            <a:r>
              <a:rPr lang="en-US" dirty="0"/>
              <a:t>/12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32266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2B9CFF-BBEE-49B3-A479-95F869FB0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Баллистическая агрегация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E8DB29C-6C5D-4401-A79C-A0BE3EDDB5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95575"/>
            <a:ext cx="10515600" cy="3481388"/>
          </a:xfrm>
        </p:spPr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800" dirty="0">
                <a:effectLst/>
                <a:latin typeface="-apple-system"/>
                <a:ea typeface="Calibri" panose="020F0502020204030204" pitchFamily="34" charset="0"/>
                <a:cs typeface="Times New Roman" panose="02020603050405020304" pitchFamily="18" charset="0"/>
              </a:rPr>
              <a:t>Направление движения частицы выбирается один раз, поэтому частица становится частью агрегата или выходит за границы радиуса уничтожения намного быстрее.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AA9118-3BEA-43DA-AE6F-056E0EAEFDC9}"/>
              </a:ext>
            </a:extLst>
          </p:cNvPr>
          <p:cNvSpPr txBox="1"/>
          <p:nvPr/>
        </p:nvSpPr>
        <p:spPr>
          <a:xfrm>
            <a:off x="11566508" y="6411119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5536E22-4EE3-4CF3-8E10-F17B1A934895}" type="slidenum">
              <a:rPr lang="ru-RU" smtClean="0"/>
              <a:t>6</a:t>
            </a:fld>
            <a:r>
              <a:rPr lang="en-US" dirty="0"/>
              <a:t>/12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0427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AFAA66-F028-4506-AB40-093233C0A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Баллистическая агрегация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747ECA9B-D3BC-4992-9007-33C6782076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817" y="1422803"/>
            <a:ext cx="9016366" cy="5070072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6B16EE9-5A98-421C-88E8-FEC1617DF360}"/>
              </a:ext>
            </a:extLst>
          </p:cNvPr>
          <p:cNvSpPr txBox="1"/>
          <p:nvPr/>
        </p:nvSpPr>
        <p:spPr>
          <a:xfrm>
            <a:off x="11566508" y="6411119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5536E22-4EE3-4CF3-8E10-F17B1A934895}" type="slidenum">
              <a:rPr lang="ru-RU" smtClean="0"/>
              <a:t>7</a:t>
            </a:fld>
            <a:r>
              <a:rPr lang="en-US" dirty="0"/>
              <a:t>/12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28273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649C8D-5431-43FA-A1C8-A377B360F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Кластер-кластерная агрегация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9D9D77E-9E96-43CE-A55E-859C563353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5075"/>
            <a:ext cx="10515600" cy="3671888"/>
          </a:xfrm>
        </p:spPr>
        <p:txBody>
          <a:bodyPr/>
          <a:lstStyle/>
          <a:p>
            <a:r>
              <a:rPr lang="ru-RU" dirty="0"/>
              <a:t>Нету единой затравочной частицы</a:t>
            </a:r>
            <a:r>
              <a:rPr lang="en-US" dirty="0"/>
              <a:t>;</a:t>
            </a:r>
            <a:endParaRPr lang="ru-RU" dirty="0"/>
          </a:p>
          <a:p>
            <a:endParaRPr lang="ru-RU" dirty="0"/>
          </a:p>
          <a:p>
            <a:r>
              <a:rPr lang="ru-RU" dirty="0"/>
              <a:t>Частицы двигаются по полю, отскакивая от границ</a:t>
            </a:r>
            <a:r>
              <a:rPr lang="en-US" dirty="0"/>
              <a:t>;</a:t>
            </a:r>
            <a:endParaRPr lang="ru-RU" dirty="0"/>
          </a:p>
          <a:p>
            <a:endParaRPr lang="ru-RU" dirty="0"/>
          </a:p>
          <a:p>
            <a:r>
              <a:rPr lang="ru-RU" dirty="0"/>
              <a:t>Частицы собираются в кластеры, которые также движутся</a:t>
            </a:r>
            <a:r>
              <a:rPr lang="en-US" dirty="0"/>
              <a:t>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95C11B-493C-42C0-ABE8-62B950544210}"/>
              </a:ext>
            </a:extLst>
          </p:cNvPr>
          <p:cNvSpPr txBox="1"/>
          <p:nvPr/>
        </p:nvSpPr>
        <p:spPr>
          <a:xfrm>
            <a:off x="11566508" y="6411119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5536E22-4EE3-4CF3-8E10-F17B1A934895}" type="slidenum">
              <a:rPr lang="ru-RU" smtClean="0"/>
              <a:t>8</a:t>
            </a:fld>
            <a:r>
              <a:rPr lang="en-US" dirty="0"/>
              <a:t>/12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5695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B910CE-5762-4325-8E0E-AF0303D5F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Кластер-кластерная агрегация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E15252F-113B-4DEB-8F91-0542CED6BB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799" y="1459896"/>
            <a:ext cx="8950401" cy="5032979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FAA9D7-31A9-4131-BFE9-FEA6313FE2E3}"/>
              </a:ext>
            </a:extLst>
          </p:cNvPr>
          <p:cNvSpPr txBox="1"/>
          <p:nvPr/>
        </p:nvSpPr>
        <p:spPr>
          <a:xfrm>
            <a:off x="11566508" y="6411119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D5536E22-4EE3-4CF3-8E10-F17B1A934895}" type="slidenum">
              <a:rPr lang="ru-RU" smtClean="0"/>
              <a:t>9</a:t>
            </a:fld>
            <a:r>
              <a:rPr lang="en-US" dirty="0"/>
              <a:t>/12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0955566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418</Words>
  <Application>Microsoft Office PowerPoint</Application>
  <PresentationFormat>Широкоэкранный</PresentationFormat>
  <Paragraphs>53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-apple-system</vt:lpstr>
      <vt:lpstr>Arial</vt:lpstr>
      <vt:lpstr>Calibri</vt:lpstr>
      <vt:lpstr>Calibri Light</vt:lpstr>
      <vt:lpstr>Symbol</vt:lpstr>
      <vt:lpstr>Тема Office</vt:lpstr>
      <vt:lpstr>Итоги выполнения проекта по неравновесной агрегации и фракталам</vt:lpstr>
      <vt:lpstr>Агрегация, ограниченная диффузией</vt:lpstr>
      <vt:lpstr>Агрегация, ограниченная диффузией</vt:lpstr>
      <vt:lpstr>Химически-ограниченная агрегация</vt:lpstr>
      <vt:lpstr>Химически-ограниченная агрегация</vt:lpstr>
      <vt:lpstr>Баллистическая агрегация</vt:lpstr>
      <vt:lpstr>Баллистическая агрегация</vt:lpstr>
      <vt:lpstr>Кластер-кластерная агрегация</vt:lpstr>
      <vt:lpstr>Кластер-кластерная агрегация</vt:lpstr>
      <vt:lpstr>Самооценка деятельности</vt:lpstr>
      <vt:lpstr>Библиография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Итоги выполнения проекта по неравновесной агрегации и фракталам</dc:title>
  <dc:creator>Никита Топонен</dc:creator>
  <cp:lastModifiedBy>Никита Топонен</cp:lastModifiedBy>
  <cp:revision>5</cp:revision>
  <dcterms:created xsi:type="dcterms:W3CDTF">2022-03-22T14:04:33Z</dcterms:created>
  <dcterms:modified xsi:type="dcterms:W3CDTF">2022-03-22T14:42:39Z</dcterms:modified>
</cp:coreProperties>
</file>

<file path=docProps/thumbnail.jpeg>
</file>